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D8EA0-8DD6-41CA-BF3A-7BC66F1A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869139-ADAC-4655-A388-58BCA9F9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DDC6C-A0B8-40E7-BE85-8BDA2808D674}" type="datetimeFigureOut">
              <a:rPr lang="zh-CN" altLang="en-US" smtClean="0"/>
              <a:t>2024-04-07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D77954-8CE5-47C1-8923-106E2D956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241FA6-53C0-4894-8805-A307942E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11C01-133A-4317-82A4-0421FC1B7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76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FB3746-6611-41CF-A28F-137D0CAF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A237ED-09BB-47D5-91A3-039B00B04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BBF0B-6942-44EB-86C5-7E5D0E7A3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DDC6C-A0B8-40E7-BE85-8BDA2808D674}" type="datetimeFigureOut">
              <a:rPr lang="zh-CN" altLang="en-US" smtClean="0"/>
              <a:t>2024-04-07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4CC529-CFA1-4EDD-916F-AD9FD54F3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784F9-0C9E-4192-9EB1-6AB91D91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11C01-133A-4317-82A4-0421FC1B7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61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332F8C-10AE-46D0-90DE-E5B53CD3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3E4212-62D1-4B21-8C0B-90A3BCDBE0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4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417BA0-2D21-41F0-86B2-94EBDE7F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ED63DB-3552-401E-963A-BAA5EDC01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0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FD8AFE-7F9E-4151-9829-DF66C75A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0FC15-F547-41F0-8F7D-D55C60CE6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55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9D72BC-F50B-4A29-96DE-0B2DADE8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D151E-4395-47F1-8434-82CC77336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76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5ED980-7918-4EB7-9F9F-48FBD725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C56DD0-F0B1-4589-AA91-80EE389BE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628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7F1077-8D9A-49E1-862A-D579E4D3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88901E-BE80-4FCA-B1EB-D1EB713FF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8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50F8C8-C39F-4ED6-A2DA-F4F72F34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684566-F8F9-45CE-ACD1-801AA2DFC5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4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642B67-2B6F-47DC-B6AA-ED28F637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59ABB-5B4B-4B94-A316-F63A74B0C3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10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9A0840-F5A6-4B5E-B5A8-E213035C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47BBE-4AD9-48A5-BD0B-C45CE68B3E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33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1D589C-F923-4D97-A78A-CF7C547A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A1F6F-D80E-4C84-804A-A0205F4DDC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72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1BB90B-DEED-49CF-B0D8-C85B17BF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C6417F-E17D-4398-8E34-EC2C9D33FC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329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2AC82A-3D8E-48AD-8929-88835CFA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014088-0E00-42B4-9199-89D6E53A48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114FAF-5CF4-49EB-A2AE-B7391B34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1C51B-71FB-4B78-A238-7FE309D17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44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6FECD7-270D-4F6C-B220-8C04788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E0082F-2E88-458A-AE2C-5AD4A57373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386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9EDD4D-887A-4E1A-9913-7002C8CE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8175F8-7B12-4DBF-894E-56BEB3044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711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09A504-D0F5-476C-AE5E-3E5CD414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16707A-E9FB-45FF-BD1D-705D42CC9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196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FF8F2B-E22C-4955-BCF7-5F47247C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4485D1-0763-4044-A7CC-D0BBF5B249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52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D0C7EC-BC0C-4D5A-99B1-036AB9F3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5D5588-FBE2-4C2A-88A9-440C7680A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289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39135E-145B-42A6-8871-45AF6CEC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确定信号的时域分解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D499BE-1830-4526-9C1B-F79A8B035D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76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CE02A2-9DED-47A2-9E0E-8C97E1F8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01C833-990A-47F7-933F-5A1829B62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631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DC6007-2F3F-44CA-B327-DC6DB2C0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A97519-84A2-4B88-A7E4-0E1A758E47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69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B607C1-C940-4D5D-A151-DF69F01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08947B-AB92-41A9-BC9E-CE2DEFFA3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181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B7009E-D290-4556-804B-5EBB3F39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B05054-5825-4CCE-8308-5145CB40BF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3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1C8EF9-BF8E-4A1A-80EF-6778053D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5DE1E2-7D98-45DE-B384-9AE8CB00C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43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DDB1DD-7542-4EE9-9404-4780455D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728C4-3D0D-4921-B3D4-A8AD0633FE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4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DCE746-F1A7-4643-8626-9A97ABBF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9F6EE-8702-4219-AE36-9DEFA11E30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7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541583-0638-455C-9843-48E0CB81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EA3FD4-1FF9-4133-921C-CA718B5C0B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86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566AD8-ADD1-4D3A-8E65-CE9B6E04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29910-0AEB-4224-AA64-9AC5E94825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830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FB82CA-2B0E-42DB-A97C-7B099C57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FFF7B-BFA3-4246-9D87-799DF32FB7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63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28AC5B-6C08-4343-9D51-332E5F62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DA9C8-A216-4281-89ED-93D665B93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198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8B0F70-226F-4500-B193-F586A791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687A51-9979-4C6F-B293-4423D62343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4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6EF6A2-27F8-4D42-9030-B27A381E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信号的时域分析举例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414B4-5696-43AC-9BE3-E078E0BF2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824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770461-6366-4FE2-8C70-DB98B5A7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进行信号的时域分析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F8AA5-1286-465F-A389-F85CD2388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98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630965-7EB0-4AEA-9C2B-D7845225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D01AC-BE2E-4572-AA89-47740C463F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ACB503-5737-4A7A-875D-4D13711D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F4EA7-A025-4A72-8D0B-9DCC4D116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30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66640E-18DE-4812-B4A9-A8951367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5C98A-1C4B-414C-848A-0061C39DCE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10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250995-FEDF-46A0-9BC9-3A735E9D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0C980B-C395-4497-90C8-2758B0441A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033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F9E673-41A5-4E8F-9047-E25F5119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51601-A412-4D72-994D-9680848BEE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85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63C9A8-610D-4D3E-81F9-8F6EA323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7E76A-7797-4257-9F61-7E017344B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41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F06A68-ECEA-4E8F-AC37-EBBABC35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40870-7FE2-4E9F-A1FB-10DDB5FA67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804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C68C19-4D88-40A8-9577-29B75463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8D8D9A-0A25-47BC-9513-79C7D9A67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389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F57203-29B3-48CA-BC6C-B55DB0F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0F5EC-20A6-46B0-820C-E465B740B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77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5D6627-C19C-4231-907D-D8F968A7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72446D-566D-4CA2-B985-41120F5AA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06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9F182B-B6E1-4797-825F-E530FFA1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83472-B6C5-4208-8093-18494B23DF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65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A8CB2-E4D4-460E-90F3-CBFC0FB7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259FA1-2E78-4803-8E4A-92696C53E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EEC7B7-E3A7-40A1-9200-0B171F3F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0277FD-F4CB-469E-88C1-458E9CE74B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097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EA156B-535A-42B1-8023-B983AC8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6966E5-2C27-405C-84E3-D9F75B981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199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1C51E0-5666-406D-A4D0-65034CCD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392CB1-754C-458A-89C9-57F41C8492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9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1C80EB-4E79-4BFE-8509-AEC7ADBB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04DF4-9459-4E50-9F32-9B0772148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04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212622-77F9-4102-927A-97953FE5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57F76E-A31E-4DBF-9557-CFA105C46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7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AA4769-CF08-42E0-A7DA-E5450D39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FF284-F1FA-4D40-8ECD-AD4BCD1420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91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D35F23-CFC6-43E8-8585-BBAAE003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F9A4F-73D5-4654-A345-64306E52B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76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FF09E3-7ECB-406D-AA81-3AF9569C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DE4D1-841D-49B4-B6F3-059EDDB8A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13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6AEB55-0B36-498F-8052-B460332B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2E2885-84A4-4995-96D2-C0B1B527A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84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215A23-04AF-41B9-A99D-4BE9910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C79B04-0F27-4490-B580-00E9A87EB7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027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CB70A1-08DA-4289-883D-92F4A9D4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C21C53-BD29-4D81-A0E7-AA1629DAA1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A5E5E8-3319-44A6-B265-8BCCC9BE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CCE55F-7187-4CA9-8F40-B7214E605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757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A17F6B-6DDE-4106-93A4-64786638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2.7 </a:t>
            </a:r>
            <a:r>
              <a:rPr lang="zh-CN" altLang="en-US" sz="4000"/>
              <a:t>利用</a:t>
            </a:r>
            <a:r>
              <a:rPr lang="en-US" altLang="zh-CN" sz="4000"/>
              <a:t>MATLAB</a:t>
            </a:r>
            <a:r>
              <a:rPr lang="zh-CN" altLang="en-US" sz="4000"/>
              <a:t>进行信号的时域分析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A4C6F-467D-43C0-93F8-10F8F84F26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667BA4-0351-4DC2-BEBB-2315A0DA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2261C6-F394-4F45-A723-FAC2484364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9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1841B2-246D-4C75-97E2-9F0C3376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9C59D4-4337-41AD-A6D6-351C897A3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2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2BCF9E-1B5A-467B-AF8B-97D89808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5EC5E0-AFFC-443D-99CC-8468C1F6D9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7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E9EA25-7915-4181-B281-121DDD4C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A6685-2F82-4D75-8C8F-DBC8BA5BA2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5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6402B0-E56C-4AD4-BE33-459FF482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 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DBC3C-A8DF-45AC-8B06-C12FBAF94A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3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7869E1-00D4-4290-AC37-36B8A4D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9F0F88-B551-421E-9EBA-39657097E2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68EB25-1CB4-4F5F-9E5B-E5E3F982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BCDC1-EE61-47AF-AECB-C57C8330D4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057353-0A64-40CB-8874-18647E75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5FC61-A735-4ECE-960A-CAC57ECC9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7C3F9A-0466-403D-BE99-C9A5124A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8D893-BD37-425F-BD14-DBB140AA80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44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A14780-7B96-4216-96D5-407E1F62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C0411-7E0D-4E9E-9336-ED4BCE5DAD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36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F71DBA-B1AE-47D3-9EC4-00F8F469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9A2196-430E-426F-9403-E3EE1C4C6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1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4559B0-BA9A-493F-AF00-9C14B85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8634F0-02D6-40F2-9FC0-AED51FD755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77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3AD9CE-8E0F-4B1F-9E8C-A5E0DAC0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8CD42-DF6E-48F6-AF7B-02F2C9FE3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7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90A395-CAB7-4651-A0CC-A9EA92FB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F91B32-A602-415E-AC6A-DA80FB6163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06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06664D-2F70-4D6B-B6D7-4F5111A5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08D008-4E52-4C71-9511-388B18BA6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FCB650-2D63-4077-A0B8-5CBF4939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 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67449-BC36-4BF5-BE2C-A801E7FDB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3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1B36B4-47D1-464E-B0B0-993EE2E1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483F95-F405-45D8-8F2E-C67EF679DD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47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ACC6C1-A3DF-4AEC-943C-94FDEB0F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11F6C5-2B03-4D65-A84F-C053957CA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50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ED5AF3-CA67-4A35-ADE2-E81851B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FF455E-B532-4161-B97B-522AE6533A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0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EAC46B-C3E2-4DA9-B4F8-F3E06245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F2564E-F5A7-487E-AC6C-78E67BA02A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5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E07D90-F831-4DC1-8EAE-D089696C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6AE21-D899-4CC5-915C-3BC49186F3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08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65106E-DC50-470B-989E-A923FF2E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4A96-855C-4085-A037-6F17215EE8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19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9C995B-D824-4252-A9BE-09ADD2D8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8E5F3C-5E4E-4E2D-A4B5-F4A23A79B9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F31D8B-7A6E-4A6F-80A5-F83FD90B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599697-3585-46BF-B02F-17835A6D0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56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EB899B-B7F9-44E8-A9E1-80E942B4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A0C71-D0E7-43DF-BD3D-05BCEAA75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6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9E6542-054D-426D-880E-2D4DC3CD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DE928-0817-4C30-8D54-0AD4016BE6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4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6223F7-5667-429E-86AB-7F828DF7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 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D8096B-5767-44A9-A13E-048A8702B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66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A682E2-242C-4482-A41D-0B41F8E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24840A-AC84-42A0-A234-77F2F0FD8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7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6FFAF6-099C-43BC-A393-75B61D3E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C95D9-5B5B-42FA-BDCA-11F4B22B4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8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2E99A3-504A-4A19-89A9-1A2633DA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9BFA7-EC5F-4467-9B9E-658B5D490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F356D9-0BCE-4EA9-9D1D-CF3A924E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E3179-A356-4991-885C-B14897F83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58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E763F2-5D17-4BFC-B76C-452724A5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81B3B0-CE14-4CB0-9E89-6408EE07C6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2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FCFC38-0F26-4579-B411-E1B4948E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29DAA-743C-43BC-8D97-8CDD68FFA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5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A6B6AB-F8A4-4131-9919-222B3A71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FF3E6-AE90-4429-B976-8C323EDFA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25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8F1F9B-33D7-4CE0-9D20-724C6B5A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80871-3413-4A1D-848E-DF1B16B75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DA269F-D671-4C4C-B78D-4441410A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47151F-1B49-4175-A857-D9AD5F3A8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7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AB2207-B035-4679-BDED-24CA4F1A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F178E-3CA8-4569-93D3-0EC4AB3D6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F33215-A44F-4774-9904-E95F966E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 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718C-D3DE-447C-B984-B00130ED1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8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8FC895-15C8-48F0-A39A-CB21C68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A1DE8-B23F-4239-BDEF-F4E16C050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1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5EC29D-1043-470C-9033-3B4C7666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C0DE98-C066-411F-A91A-0686147F9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2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68F6AB-9C6F-46DC-8ACD-3325DCB7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B6FFE-1F57-4CA2-A8AD-5E0A63591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C760A8-072A-43B8-A41A-A456B3A5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3D5398-30D5-44D0-B614-E3F4CC1CC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6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1C6951-AE1C-4FC2-A323-F5898DEF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9A4B7-AA69-4633-9B05-D98955C1B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7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8F27C0-048F-45F1-B590-B6028070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42C8D3-1D71-4DA1-A34C-75AA1EB4C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95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69B403-DE4D-46BD-868F-2DD30777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F1F7B1-908D-4B86-B3CE-7B7BECA65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7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5DB335-13C0-494B-881A-C0837370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BF369E-9319-40DE-A813-D3D8C3539E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5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995436-F143-4F3B-BB27-C9532D1C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92B21D-84F9-49A7-A173-252BF6BEB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8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26CB37-F635-47B8-A514-688F813D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1A18A-7DF2-44C6-9506-58A7E9E8C2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1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E97839-D2CA-4D55-A771-E8FB20EB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 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6FC05F-659F-44D8-B36C-1A49C22EE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4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70D301-4A30-4EF7-ABAA-91AB94E7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9F4E1-2307-4FE9-A9F1-79B607BF4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28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14F3F9-4766-4A6F-98B3-536336CB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94597-C158-46BC-B7F6-104C6FE7E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5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A13132-70F1-4945-87FA-238405D1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74D1EA-A8F4-4D6D-81D7-C03EEB9A7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87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E62B07-C81F-4C2A-9F2F-CBAC3997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96AC63-2746-45BC-A4A0-D45A97F61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4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52A0C5-1B42-46AA-A77F-0A390B85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476A4B-B52D-47C1-B299-FD5B02E63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53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5542A2-0CCD-42F8-96C3-F5B3B244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0C514-1CB3-4D31-A0CB-30948D279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46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8806B3-336B-4EF9-8F2A-7F27D5BD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47E361-0EE5-4C93-ABD3-BB9DE430C3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4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EE13EA-1DB0-4B96-AC69-8A1F4B8F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6585D8-9B41-469E-8349-84897C5179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93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0AB826-E84F-45D3-9EF8-0BDBED27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F9109-7F6A-4BCB-8963-79BC21A60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8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16398F-4431-4B24-A0A3-22D2D508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54CDB0-7631-4D7E-9576-B371DFFC9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4A66AC-65A5-47F7-828B-1A9039E7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 信号的时域分析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E54FFE-1A7C-4604-B91C-C6E262C57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54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1800A0-D2F9-403D-A027-EC00F82D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AD051-666D-49DE-9ED0-F90CBF50C8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2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84D34C-1014-4A57-A864-2E15EE84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CF18E8-82E1-442A-8FC6-C66480E43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8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8947C8-216E-4923-BC61-0C0C4B62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6C385E-F43E-45A9-9B06-87518FFDD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01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F4EFBA-7FD1-40BB-9816-B816E38F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4231C-4E5C-4B2F-8E3A-42F533CED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70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D500D1-AFB2-43EB-B0E5-B84670E5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C7FFC-4B77-48A6-A623-7C19A8A96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35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D802EA-DEE4-49CD-B272-DB06B25E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50CA18-420B-461A-82AB-BBC25CB9F8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27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640EA6-F6BC-40BE-B164-CFDD9415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28F9C3-F6D4-43ED-9D59-A22672DE4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453F19-706A-4AC9-837E-7F303AF5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3C81F-1841-4564-8728-F5B5F69F94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1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52132B-CC95-4424-B283-E34B4D42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52D23A-7ADC-4915-8596-35726893D3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4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28906F-C290-4B65-A2B0-03A49CDD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BAA070-3DBE-4110-A313-5E1337299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8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DDFC42-CD82-4D86-9080-5221BE24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6CB080-F514-46D9-B1D4-B57606AAAB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A830BE-6EC0-4A88-899A-E6B50DFB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9C902A-1013-4198-8F90-4D71CA7CC3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33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B3A181-B7E8-4202-89AE-A90D765D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593D44-DC68-442A-B582-9868768E83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17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882B4B-BBE8-4209-B54C-784973AE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EE639-8267-4235-A66F-1E8067049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6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2AB712-149F-4441-8A74-939547C9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F324CD-C04C-4F5B-B5E4-6E0F96308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959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D44D5C-A720-4441-97F6-7DBED25F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F76B1A-1DA2-4FED-AFB5-8AF94ED432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54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FCC656-BFD2-45E0-A875-E35DE251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6342E3-6DDD-4824-A92E-1883F545C0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4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F04BD0-4324-4879-A088-DA7ACE3A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C14D26-74DD-4634-8445-E207AEE352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334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25774F-0E28-42B5-9100-B484E3BF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7A593-C75E-4E0C-B5FB-71EF6467D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10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F18916-1FB2-4558-AFF2-2C15EB77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88C947-3252-4EE5-8381-CEA667E6DF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80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465839-D241-4999-82A5-B06A63BA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离散时间信号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E4FCE7-4F8F-4D31-BFCE-8E885608A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E42E45-AB25-4907-9F76-5D4A1CB8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连续时间信号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7F591-1151-44F1-ABBC-03FC9775A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11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A64C7F-4E8B-4848-A16F-413FF908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B8F25-209E-473A-A028-07B174FA7F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586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60EB00-2142-4002-98DB-CA887628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FF48A6-32A4-4A82-9D7A-29C5631390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688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21E6C9-EF3D-4BD4-81FF-354E291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8119DF-25F2-4022-97D6-F745222DCB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13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9F369F-9ED6-4065-8FDF-AD70BC44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675615-2CE6-4716-8294-6837B5CE2E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442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47C6EC-B888-4768-A5B7-988B7563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20867-B223-4DB3-B642-4764D75639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79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650FC7-4F63-4616-9DCD-FF82DC0F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B9AF51-8D6B-4361-A3A5-F4FC236C84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57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F42C37-CB77-4F59-B386-B1ECC6DC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34D1ED-9669-4A6C-A757-2AE3235A8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95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5C0B59-3463-4552-BB62-D14BE5F4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E3F09-A325-420C-A4AF-9643C1745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42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EBCFF1-9345-4540-9F58-3FEAD26B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8CDBE-73F0-4AFB-90D6-6BFC8B405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036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142E87-4081-4FAC-B222-06D345E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离散时间信号的基本运算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056BC1-1C54-4216-A37C-7A6047C998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Office PowerPoint</Application>
  <PresentationFormat>宽屏</PresentationFormat>
  <Paragraphs>150</Paragraphs>
  <Slides>150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150</vt:i4>
      </vt:variant>
    </vt:vector>
  </HeadingPairs>
  <TitlesOfParts>
    <vt:vector size="154" baseType="lpstr">
      <vt:lpstr>等线</vt:lpstr>
      <vt:lpstr>等线 Light</vt:lpstr>
      <vt:lpstr>Arial</vt:lpstr>
      <vt:lpstr>Office 主题​​</vt:lpstr>
      <vt:lpstr>信号的时域分析</vt:lpstr>
      <vt:lpstr>2 信号的时域分析</vt:lpstr>
      <vt:lpstr>2 信号的时域分析</vt:lpstr>
      <vt:lpstr>2 信号的时域分析</vt:lpstr>
      <vt:lpstr>2 信号的时域分析</vt:lpstr>
      <vt:lpstr>2 信号的时域分析</vt:lpstr>
      <vt:lpstr>2 信号的时域分析</vt:lpstr>
      <vt:lpstr>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2.1 连续时间信号</vt:lpstr>
      <vt:lpstr>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2.2 连续时间信号的基本运算</vt:lpstr>
      <vt:lpstr>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2.3 离散时间信号</vt:lpstr>
      <vt:lpstr>离散时间信号的基本运算</vt:lpstr>
      <vt:lpstr>2.4 离散时间信号的基本运算</vt:lpstr>
      <vt:lpstr>2.4 离散时间信号的基本运算</vt:lpstr>
      <vt:lpstr>2.4 离散时间信号的基本运算</vt:lpstr>
      <vt:lpstr>2.4 离散时间信号的基本运算</vt:lpstr>
      <vt:lpstr>2.4 离散时间信号的基本运算</vt:lpstr>
      <vt:lpstr>2.4 离散时间信号的基本运算</vt:lpstr>
      <vt:lpstr>2.4 离散时间信号的基本运算</vt:lpstr>
      <vt:lpstr>2.4 离散时间信号的基本运算</vt:lpstr>
      <vt:lpstr>2.4 离散时间信号的基本运算</vt:lpstr>
      <vt:lpstr>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2.5 确定信号的时域分解</vt:lpstr>
      <vt:lpstr>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2.6 信号的时域分析举例</vt:lpstr>
      <vt:lpstr>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  <vt:lpstr>2.7 利用MATLAB进行信号的时域分析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信号的时域分析</dc:title>
  <dc:creator>min sky</dc:creator>
  <cp:lastModifiedBy>min sky</cp:lastModifiedBy>
  <cp:revision>1</cp:revision>
  <dcterms:created xsi:type="dcterms:W3CDTF">2024-04-07T03:00:14Z</dcterms:created>
  <dcterms:modified xsi:type="dcterms:W3CDTF">2024-04-07T03:00:14Z</dcterms:modified>
</cp:coreProperties>
</file>